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1" r:id="rId5"/>
    <p:sldId id="262" r:id="rId6"/>
  </p:sldIdLst>
  <p:sldSz cx="14630400" cy="8229600"/>
  <p:notesSz cx="8229600" cy="14630400"/>
  <p:embeddedFontLst>
    <p:embeddedFont>
      <p:font typeface="Cabin" panose="020B0604020202020204" charset="0"/>
      <p:regular r:id="rId8"/>
    </p:embeddedFont>
    <p:embeddedFont>
      <p:font typeface="Unbounded" panose="020B0604020202020204" charset="0"/>
      <p:regular r:id="rId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6" d="100"/>
          <a:sy n="56" d="100"/>
        </p:scale>
        <p:origin x="62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37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26106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Deep Flap: o jogo que </a:t>
            </a:r>
            <a:r>
              <a:rPr lang="en-US" sz="61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conquistará</a:t>
            </a: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61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os</a:t>
            </a: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61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oceanos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47127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CAD6DE"/>
                </a:solidFill>
                <a:latin typeface="Cabin" pitchFamily="34" charset="0"/>
              </a:rPr>
              <a:t>Integrantes</a:t>
            </a:r>
            <a:endParaRPr lang="en-US" sz="1850" dirty="0">
              <a:solidFill>
                <a:srgbClr val="CAD6DE"/>
              </a:solidFill>
              <a:latin typeface="Cabin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CAD6DE"/>
                </a:solidFill>
                <a:latin typeface="Cabin" pitchFamily="34" charset="0"/>
              </a:rPr>
              <a:t>Caio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 Henrique		2202980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Gabriel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</a:rPr>
              <a:t>Zaniqueli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		2205156	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Nicolas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</a:rPr>
              <a:t>Rossetto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		2305916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Renan Rossi 		2304805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3313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1032" y="300216"/>
            <a:ext cx="7613333" cy="1929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Mecânica do jogo: simples, mas desafiadora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1734" y="2858810"/>
            <a:ext cx="3697367" cy="2611279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70332" y="3077408"/>
            <a:ext cx="260735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Controle Simples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70332" y="3530203"/>
            <a:ext cx="3260169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jogador controla 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peixe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clicar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fazendo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 que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nade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desvie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das algas.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699" y="2858810"/>
            <a:ext cx="3697367" cy="2611279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86298" y="3077408"/>
            <a:ext cx="3260169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Dificuldade Crescente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86298" y="3735464"/>
            <a:ext cx="3260169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cada passagem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obstáculos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a velocidade do jogo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aumenta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tendo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desafios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tornando-o cada vez mais desafiador.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1734" y="5688687"/>
            <a:ext cx="3697367" cy="1939766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470332" y="5760769"/>
            <a:ext cx="257258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Inimigo</a:t>
            </a: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Eminente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70331" y="6082357"/>
            <a:ext cx="3260169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atingir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uma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certa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pontuação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um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tubarão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aparece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fazendo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 que 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peixe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nade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rapido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Assim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fica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dificil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passer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algas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7699" y="5688687"/>
            <a:ext cx="3697367" cy="1939766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386298" y="5907286"/>
            <a:ext cx="297251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Pontuação Simples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86298" y="6360081"/>
            <a:ext cx="3260169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pontuação é baseada no número de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obstáculos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ultrapassados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 sucesso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peixe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D4095D-265B-85E8-5623-66A93165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639" y="2635588"/>
            <a:ext cx="625912" cy="441820"/>
          </a:xfrm>
          <a:prstGeom prst="rect">
            <a:avLst/>
          </a:prstGeom>
        </p:spPr>
      </p:pic>
      <p:pic>
        <p:nvPicPr>
          <p:cNvPr id="20" name="Picture 19" descr="A green and black pixelated object&#10;&#10;Description automatically generated">
            <a:extLst>
              <a:ext uri="{FF2B5EF4-FFF2-40B4-BE49-F238E27FC236}">
                <a16:creationId xmlns:a16="http://schemas.microsoft.com/office/drawing/2014/main" id="{6C92E675-B43B-AE87-6234-A9A3439D8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078" t="75165" r="8078" b="-75524"/>
          <a:stretch/>
        </p:blipFill>
        <p:spPr>
          <a:xfrm>
            <a:off x="4259642" y="-25353"/>
            <a:ext cx="990476" cy="7111111"/>
          </a:xfrm>
          <a:prstGeom prst="rect">
            <a:avLst/>
          </a:prstGeom>
        </p:spPr>
      </p:pic>
      <p:pic>
        <p:nvPicPr>
          <p:cNvPr id="21" name="Picture 20" descr="A green and black pixelated object&#10;&#10;Description automatically generated">
            <a:extLst>
              <a:ext uri="{FF2B5EF4-FFF2-40B4-BE49-F238E27FC236}">
                <a16:creationId xmlns:a16="http://schemas.microsoft.com/office/drawing/2014/main" id="{2A7A4341-9F5D-2125-2941-C21C1AAFA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28" b="-51687"/>
          <a:stretch/>
        </p:blipFill>
        <p:spPr>
          <a:xfrm rot="10800000">
            <a:off x="4354118" y="404747"/>
            <a:ext cx="990476" cy="7111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9960" y="0"/>
            <a:ext cx="63004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694492"/>
            <a:ext cx="76183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Dificuldade aumenta exponencialmente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" y="2303740"/>
            <a:ext cx="1089898" cy="17437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9677" y="2521625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Início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79677" y="2972872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jogo começa com uma dificuldade relativamente baixa,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permitindo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que os jogadores se familiarizem com a mecânica.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3" y="4047530"/>
            <a:ext cx="1089898" cy="17437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9677" y="4265414"/>
            <a:ext cx="285309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Desafio Crescente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79677" y="4716661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À medida que o jogador avança, a velocidade do jogo e a distância entre as algas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aumentam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exponencialmente.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3" y="5791319"/>
            <a:ext cx="1089898" cy="17437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9677" y="600920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Limite Superior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79677" y="6460450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Eventualmente, a dificuldade se torna tão elevada que se torna praticamente impossível de ser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superada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surgimento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um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tubarão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A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velocidiade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é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aumentada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 a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dificuldade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também</a:t>
            </a:r>
            <a:endParaRPr lang="en-US" sz="17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0BA2602-107D-16D9-4B06-3A844C35E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411" y="3327483"/>
            <a:ext cx="485714" cy="342857"/>
          </a:xfrm>
          <a:prstGeom prst="rect">
            <a:avLst/>
          </a:prstGeom>
        </p:spPr>
      </p:pic>
      <p:pic>
        <p:nvPicPr>
          <p:cNvPr id="16" name="Imagem 15" descr="Gráfico, Histograma&#10;&#10;Descrição gerada automaticamente">
            <a:extLst>
              <a:ext uri="{FF2B5EF4-FFF2-40B4-BE49-F238E27FC236}">
                <a16:creationId xmlns:a16="http://schemas.microsoft.com/office/drawing/2014/main" id="{21A52CC8-2F3F-22DE-D129-08BAFA887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1053" y="2960370"/>
            <a:ext cx="2171700" cy="2105025"/>
          </a:xfrm>
          <a:prstGeom prst="rect">
            <a:avLst/>
          </a:prstGeom>
        </p:spPr>
      </p:pic>
      <p:pic>
        <p:nvPicPr>
          <p:cNvPr id="18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51B95B00-9FE6-C286-4025-93C3CC0C6D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0130522" y="-1915390"/>
            <a:ext cx="717792" cy="5521478"/>
          </a:xfrm>
          <a:prstGeom prst="rect">
            <a:avLst/>
          </a:prstGeom>
        </p:spPr>
      </p:pic>
      <p:pic>
        <p:nvPicPr>
          <p:cNvPr id="13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1AB42A23-43D4-DCCB-266F-070C6AB80A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0459"/>
          <a:stretch/>
        </p:blipFill>
        <p:spPr>
          <a:xfrm>
            <a:off x="10130522" y="5811083"/>
            <a:ext cx="717792" cy="1631117"/>
          </a:xfrm>
          <a:prstGeom prst="rect">
            <a:avLst/>
          </a:prstGeom>
        </p:spPr>
      </p:pic>
      <p:pic>
        <p:nvPicPr>
          <p:cNvPr id="15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67BD36B6-471D-59EA-F040-719D7563C0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222851" y="-2561108"/>
            <a:ext cx="717792" cy="5521478"/>
          </a:xfrm>
          <a:prstGeom prst="rect">
            <a:avLst/>
          </a:prstGeom>
        </p:spPr>
      </p:pic>
      <p:pic>
        <p:nvPicPr>
          <p:cNvPr id="17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2BF379F1-946E-34ED-B109-CE53DED2F0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256" b="56953"/>
          <a:stretch/>
        </p:blipFill>
        <p:spPr>
          <a:xfrm>
            <a:off x="12262135" y="5065395"/>
            <a:ext cx="701602" cy="2376805"/>
          </a:xfrm>
          <a:prstGeom prst="rect">
            <a:avLst/>
          </a:prstGeom>
        </p:spPr>
      </p:pic>
      <p:pic>
        <p:nvPicPr>
          <p:cNvPr id="21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D4257B8A-B546-9A2B-A160-323F53F3D4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3879276" y="-1452756"/>
            <a:ext cx="717792" cy="5521478"/>
          </a:xfrm>
          <a:prstGeom prst="rect">
            <a:avLst/>
          </a:prstGeom>
        </p:spPr>
      </p:pic>
      <p:pic>
        <p:nvPicPr>
          <p:cNvPr id="22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1755855F-007B-795C-B40F-A115BF9E90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256" b="77276"/>
          <a:stretch/>
        </p:blipFill>
        <p:spPr>
          <a:xfrm>
            <a:off x="13923455" y="6187477"/>
            <a:ext cx="701602" cy="1254723"/>
          </a:xfrm>
          <a:prstGeom prst="rect">
            <a:avLst/>
          </a:prstGeom>
        </p:spPr>
      </p:pic>
      <p:pic>
        <p:nvPicPr>
          <p:cNvPr id="23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34D2C83C-74F4-B2D2-681F-E68B9918A4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538052" y="-2561108"/>
            <a:ext cx="717792" cy="5521478"/>
          </a:xfrm>
          <a:prstGeom prst="rect">
            <a:avLst/>
          </a:prstGeom>
        </p:spPr>
      </p:pic>
      <p:pic>
        <p:nvPicPr>
          <p:cNvPr id="24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EF0DE5F0-0DC6-264D-51FA-0B7253B416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r="-11245" b="64261"/>
          <a:stretch/>
        </p:blipFill>
        <p:spPr>
          <a:xfrm>
            <a:off x="8526182" y="5468861"/>
            <a:ext cx="798512" cy="1973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762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7" y="3424445"/>
            <a:ext cx="575429" cy="5754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5696" y="4238446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Paradigma</a:t>
            </a: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Imperativo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05697" y="4835009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pt-BR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</a:t>
            </a:r>
            <a:r>
              <a:rPr lang="pt-BR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nstruções explícitas que descrevem "como" o programa deve realizar suas tarefas.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420" y="3435280"/>
            <a:ext cx="575429" cy="5754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60420" y="4202072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Paradigma</a:t>
            </a: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Orientado</a:t>
            </a: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</a:t>
            </a: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Objetos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60479" y="5035150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Código,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utilizamos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Classes, que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encapsulou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estados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comportamentos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144" y="3445847"/>
            <a:ext cx="575429" cy="5754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144" y="4216776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Paradigma</a:t>
            </a: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Imperativo</a:t>
            </a:r>
            <a:endParaRPr lang="en-US" sz="21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0460619B-8082-A9EF-084E-B8E8659293AB}"/>
              </a:ext>
            </a:extLst>
          </p:cNvPr>
          <p:cNvSpPr/>
          <p:nvPr/>
        </p:nvSpPr>
        <p:spPr>
          <a:xfrm>
            <a:off x="9715143" y="4835009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uso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varáveis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globais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como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game_over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score, 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shark_visible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demosntra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manipulação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direta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estados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7FABE7-222D-BE5A-2223-049A7D6A9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26" y="6534328"/>
            <a:ext cx="4128639" cy="9976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2F164D-6CA9-9DD5-7894-B76EFABDC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0573" y="6512658"/>
            <a:ext cx="2793354" cy="9976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F97E2-C932-3F48-D3CD-5BEBC1268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419" y="6431304"/>
            <a:ext cx="3847871" cy="1203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661" y="827008"/>
            <a:ext cx="7635478" cy="1901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Melhorias</a:t>
            </a: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395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Futuras</a:t>
            </a: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e Links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40661" y="2507239"/>
            <a:ext cx="484823" cy="48482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11397" y="2597488"/>
            <a:ext cx="14323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940987" y="2507239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Novos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Personagens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40987" y="2953366"/>
            <a:ext cx="3009662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Novos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personagens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novos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poderes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habilidades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especiais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152" y="2507239"/>
            <a:ext cx="484823" cy="48482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288548" y="2597488"/>
            <a:ext cx="240030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66477" y="2507239"/>
            <a:ext cx="287154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Novos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Inimigos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66477" y="2953366"/>
            <a:ext cx="3009662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Além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do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tubarão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criaremos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novos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inimigos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que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irá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dificultar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jogo</a:t>
            </a:r>
            <a:endParaRPr lang="en-US" sz="16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607A39-0D8D-F9B4-5D6C-A6DE64348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793" y="4557635"/>
            <a:ext cx="3020717" cy="2989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298</Words>
  <Application>Microsoft Office PowerPoint</Application>
  <PresentationFormat>Custom</PresentationFormat>
  <Paragraphs>41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Renan Rossi</cp:lastModifiedBy>
  <cp:revision>8</cp:revision>
  <dcterms:created xsi:type="dcterms:W3CDTF">2024-11-12T02:08:36Z</dcterms:created>
  <dcterms:modified xsi:type="dcterms:W3CDTF">2024-12-06T19:48:07Z</dcterms:modified>
</cp:coreProperties>
</file>